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Auzi tu glasul lui Hristos</a:t>
            </a:r>
            <a:br/>
            <a:r>
              <a:t>De sus din slava Tatălui,</a:t>
            </a:r>
            <a:br/>
            <a:r>
              <a:t>Vorbind oricărui păcătos</a:t>
            </a:r>
            <a:br/>
            <a:r>
              <a:t>De harul şi iubirea Lui?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Cei pierduţi sunt poftiţi</a:t>
            </a:r>
            <a:br/>
            <a:r>
              <a:t>În a Tatălui Său casă,</a:t>
            </a:r>
            <a:br/>
            <a:r>
              <a:t>Unde toţi sunt primiţi</a:t>
            </a:r>
            <a:br/>
            <a:r>
              <a:t>De iubirea Lui duioasă.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Curând Isus iar va veni</a:t>
            </a:r>
            <a:br/>
            <a:r>
              <a:t>Să ia pe cei ce L-au primit.</a:t>
            </a:r>
            <a:br/>
            <a:r>
              <a:t>Şi mii de sfinţi ce L-au iubit</a:t>
            </a:r>
            <a:br/>
            <a:r>
              <a:t>În nor rapiţi Îl vor slăvi.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Cei pierduţi sunt poftiţi</a:t>
            </a:r>
            <a:br/>
            <a:r>
              <a:t>În a Tatălui Său casă,</a:t>
            </a:r>
            <a:br/>
            <a:r>
              <a:t>Unde toţi sunt primiţi</a:t>
            </a:r>
            <a:br/>
            <a:r>
              <a:t>De iubirea Lui duioasă.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7. Atunci, chemarea-I va-nceta:</a:t>
            </a:r>
            <a:br/>
            <a:r>
              <a:t>El uşa milei va-ncuia!</a:t>
            </a:r>
            <a:br/>
            <a:r>
              <a:t>De-aceea azi la El să vii,</a:t>
            </a:r>
            <a:br/>
            <a:r>
              <a:t>Căci, de-L primeşti, iertat vei fi.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Cei pierduţi sunt poftiţi</a:t>
            </a:r>
            <a:br/>
            <a:r>
              <a:t>În a Tatălui Său casă,</a:t>
            </a:r>
            <a:br/>
            <a:r>
              <a:t>Unde toţi sunt primiţi</a:t>
            </a:r>
            <a:br/>
            <a:r>
              <a:t>De iubirea Lui duioasă.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Cei pierduţi sunt poftiţi</a:t>
            </a:r>
            <a:br/>
            <a:r>
              <a:t>În a Tatălui Său casă,</a:t>
            </a:r>
            <a:br/>
            <a:r>
              <a:t>Unde toţi sunt primiţi</a:t>
            </a:r>
            <a:br/>
            <a:r>
              <a:t>De iubirea Lui duioasă.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Cel ce vă cheamă azi de sus</a:t>
            </a:r>
            <a:br/>
            <a:r>
              <a:t>Da viaţa, orişicui o vrea,</a:t>
            </a:r>
            <a:br/>
            <a:r>
              <a:t>Da, c-o iubire de nespus,</a:t>
            </a:r>
            <a:br/>
            <a:r>
              <a:t>Chiar celui plin de vină grea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Cei pierduţi sunt poftiţi</a:t>
            </a:r>
            <a:br/>
            <a:r>
              <a:t>În a Tatălui Său casă,</a:t>
            </a:r>
            <a:br/>
            <a:r>
              <a:t>Unde toţi sunt primiţi</a:t>
            </a:r>
            <a:br/>
            <a:r>
              <a:t>De iubirea Lui duioasă.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El mântuire-a săvârşit,</a:t>
            </a:r>
            <a:br/>
            <a:r>
              <a:t>Murind pe cruce răstignit.</a:t>
            </a:r>
            <a:br/>
            <a:r>
              <a:t>Prin sângele Său izbăvind</a:t>
            </a:r>
            <a:br/>
            <a:r>
              <a:t>O lume în păcat pierind.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Cei pierduţi sunt poftiţi</a:t>
            </a:r>
            <a:br/>
            <a:r>
              <a:t>În a Tatălui Său casă,</a:t>
            </a:r>
            <a:br/>
            <a:r>
              <a:t>Unde toţi sunt primiţi</a:t>
            </a:r>
            <a:br/>
            <a:r>
              <a:t>De iubirea Lui duioasă.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Prin fapte bune, mulţi voiesc</a:t>
            </a:r>
            <a:br/>
            <a:r>
              <a:t>Să intre pe-altă uşa-n cer,</a:t>
            </a:r>
            <a:br/>
            <a:r>
              <a:t>Dar dac-aşa se mântuiesc,</a:t>
            </a:r>
            <a:br/>
            <a:r>
              <a:t>De ce-a venit Isus din cer?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Cei pierduţi sunt poftiţi</a:t>
            </a:r>
            <a:br/>
            <a:r>
              <a:t>În a Tatălui Său casă,</a:t>
            </a:r>
            <a:br/>
            <a:r>
              <a:t>Unde toţi sunt primiţi</a:t>
            </a:r>
            <a:br/>
            <a:r>
              <a:t>De iubirea Lui duioasă.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Isus murit-a şi-a-nviat</a:t>
            </a:r>
            <a:br/>
            <a:r>
              <a:t>Şi mântuire-a câştigat,</a:t>
            </a:r>
            <a:br/>
            <a:r>
              <a:t>Ca orice suflet vinovat</a:t>
            </a:r>
            <a:br/>
            <a:r>
              <a:t>Să creadă şi va fi iertat.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